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1" y="672361"/>
            <a:ext cx="10318418" cy="4394988"/>
          </a:xfrm>
        </p:spPr>
        <p:txBody>
          <a:bodyPr/>
          <a:lstStyle/>
          <a:p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5.8 SUBTRACTION OF POLYNOMIALS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3" y="5067349"/>
            <a:ext cx="8045373" cy="742279"/>
          </a:xfrm>
        </p:spPr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3351488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Subtracting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51678" y="1350818"/>
                <a:ext cx="10178322" cy="5049981"/>
              </a:xfrm>
            </p:spPr>
            <p:txBody>
              <a:bodyPr>
                <a:normAutofit/>
              </a:bodyPr>
              <a:lstStyle/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Distribute the Negative Sign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4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Change every sign to its opposite!!!!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6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r>
                        <a:rPr lang="en-US" sz="46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𝒃𝒆𝒄𝒐𝒎𝒆𝒔</m:t>
                      </m:r>
                      <m:r>
                        <a:rPr lang="en-US" sz="46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–</m:t>
                      </m:r>
                    </m:oMath>
                  </m:oMathPara>
                </a14:m>
                <a:endParaRPr lang="en-US" sz="46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6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– </m:t>
                      </m:r>
                      <m:r>
                        <a:rPr lang="en-US" sz="46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𝒃𝒆𝒄𝒐𝒎𝒆𝒔</m:t>
                      </m:r>
                      <m:r>
                        <a:rPr lang="en-US" sz="46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+ </m:t>
                      </m:r>
                    </m:oMath>
                  </m:oMathPara>
                </a14:m>
                <a:endParaRPr lang="en-US" sz="4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/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1678" y="1350818"/>
                <a:ext cx="10178322" cy="5049981"/>
              </a:xfrm>
              <a:blipFill>
                <a:blip r:embed="rId2"/>
                <a:stretch>
                  <a:fillRect l="-2575" t="-26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4022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9169" y="141836"/>
            <a:ext cx="10178322" cy="1492132"/>
          </a:xfrm>
        </p:spPr>
        <p:txBody>
          <a:bodyPr/>
          <a:lstStyle/>
          <a:p>
            <a:r>
              <a:rPr lang="en-US" dirty="0"/>
              <a:t>Example 1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7714007"/>
              </p:ext>
            </p:extLst>
          </p:nvPr>
        </p:nvGraphicFramePr>
        <p:xfrm>
          <a:off x="919169" y="1180806"/>
          <a:ext cx="10542004" cy="7934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3" imgW="3035160" imgH="228600" progId="Equation.3">
                  <p:embed/>
                </p:oleObj>
              </mc:Choice>
              <mc:Fallback>
                <p:oleObj name="Equation" r:id="rId3" imgW="3035160" imgH="2286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9169" y="1180806"/>
                        <a:ext cx="10542004" cy="7934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6424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733" y="173092"/>
            <a:ext cx="10178322" cy="1492132"/>
          </a:xfrm>
        </p:spPr>
        <p:txBody>
          <a:bodyPr/>
          <a:lstStyle/>
          <a:p>
            <a:r>
              <a:rPr lang="en-US" dirty="0"/>
              <a:t>Example 2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0490892"/>
              </p:ext>
            </p:extLst>
          </p:nvPr>
        </p:nvGraphicFramePr>
        <p:xfrm>
          <a:off x="960733" y="1018309"/>
          <a:ext cx="10780994" cy="978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3" imgW="2781000" imgH="228600" progId="Equation.3">
                  <p:embed/>
                </p:oleObj>
              </mc:Choice>
              <mc:Fallback>
                <p:oleObj name="Equation" r:id="rId3" imgW="2781000" imgH="2286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0733" y="1018309"/>
                        <a:ext cx="10780994" cy="9787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995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9169" y="131874"/>
            <a:ext cx="10178322" cy="1492132"/>
          </a:xfrm>
        </p:spPr>
        <p:txBody>
          <a:bodyPr/>
          <a:lstStyle/>
          <a:p>
            <a:r>
              <a:rPr lang="en-US" dirty="0"/>
              <a:t>Example 3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0214588"/>
              </p:ext>
            </p:extLst>
          </p:nvPr>
        </p:nvGraphicFramePr>
        <p:xfrm>
          <a:off x="1142999" y="1143001"/>
          <a:ext cx="10525991" cy="1496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3" imgW="1892160" imgH="228600" progId="Equation.3">
                  <p:embed/>
                </p:oleObj>
              </mc:Choice>
              <mc:Fallback>
                <p:oleObj name="Equation" r:id="rId3" imgW="1892160" imgH="2286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99" y="1143001"/>
                        <a:ext cx="10525991" cy="14962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1196241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892</TotalTime>
  <Words>31</Words>
  <Application>Microsoft Office PowerPoint</Application>
  <PresentationFormat>Widescreen</PresentationFormat>
  <Paragraphs>10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Cambria Math</vt:lpstr>
      <vt:lpstr>Gill Sans MT</vt:lpstr>
      <vt:lpstr>Impact</vt:lpstr>
      <vt:lpstr>Badge</vt:lpstr>
      <vt:lpstr>Equation</vt:lpstr>
      <vt:lpstr>Chapter 5.8 SUBTRACTION OF POLYNOMIALS</vt:lpstr>
      <vt:lpstr>Subtracting </vt:lpstr>
      <vt:lpstr>Example 1</vt:lpstr>
      <vt:lpstr>Example 2</vt:lpstr>
      <vt:lpstr>Example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5.7-5.8 ADDITION AND SUBTRACTION OF POLYNOMIALS</dc:title>
  <dc:creator>Michael Kuniega</dc:creator>
  <cp:lastModifiedBy>Michael Kuniega</cp:lastModifiedBy>
  <cp:revision>4</cp:revision>
  <dcterms:created xsi:type="dcterms:W3CDTF">2017-04-02T02:22:08Z</dcterms:created>
  <dcterms:modified xsi:type="dcterms:W3CDTF">2019-12-30T05:09:58Z</dcterms:modified>
</cp:coreProperties>
</file>